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1" r:id="rId3"/>
    <p:sldId id="274" r:id="rId4"/>
    <p:sldId id="279" r:id="rId5"/>
    <p:sldId id="285" r:id="rId6"/>
    <p:sldId id="284" r:id="rId7"/>
    <p:sldId id="287" r:id="rId8"/>
    <p:sldId id="288" r:id="rId9"/>
    <p:sldId id="289" r:id="rId10"/>
    <p:sldId id="281" r:id="rId11"/>
    <p:sldId id="290" r:id="rId12"/>
    <p:sldId id="283" r:id="rId13"/>
    <p:sldId id="291" r:id="rId1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9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1a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605"/>
            <a:ext cx="9144000" cy="5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643244"/>
            <a:ext cx="8061864" cy="62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7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002"/>
            <a:ext cx="9144000" cy="60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6225</TotalTime>
  <Words>120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89</cp:revision>
  <cp:lastPrinted>2015-03-09T19:01:59Z</cp:lastPrinted>
  <dcterms:created xsi:type="dcterms:W3CDTF">2013-10-21T21:29:44Z</dcterms:created>
  <dcterms:modified xsi:type="dcterms:W3CDTF">2015-06-02T20:08:06Z</dcterms:modified>
</cp:coreProperties>
</file>